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1055;&#1072;&#1083;&#1077;&#1094;&#1082;&#1080;&#1093;%20&#1045;&#1083;&#1077;&#1085;&#1072;\Desktop\&#1056;&#1072;&#1073;&#1086;&#1090;&#1072;\1%20&#1089;&#1077;&#1085;&#1090;&#1103;&#1073;&#1088;&#1103;\104-934-272%20&#1055;&#1059;&#1058;&#1045;&#1064;&#1045;&#1057;&#1058;&#1042;&#1048;&#1045;\&#1055;&#1088;&#1077;&#1079;&#1077;&#1085;&#1090;&#1072;&#1094;&#1080;&#1103;\&#1055;&#1088;&#1077;&#1079;&#1077;&#1085;&#1090;&#1072;&#1094;&#1080;&#1103;1.pptx#-1,20,&#1055;&#1088;&#1077;&#1079;&#1077;&#1085;&#1090;&#1072;&#1094;&#1080;&#1103; PowerPoint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3316" y="1412776"/>
            <a:ext cx="73659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FF6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Неразлучные</a:t>
            </a:r>
            <a:endParaRPr lang="ru-RU" sz="9600" b="1" dirty="0">
              <a:ln w="11430"/>
              <a:solidFill>
                <a:srgbClr val="FF6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11430"/>
                <a:solidFill>
                  <a:srgbClr val="FF644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друзья</a:t>
            </a:r>
            <a:endParaRPr lang="ru-RU" sz="9600" b="1" cap="none" spc="0" dirty="0">
              <a:ln w="11430"/>
              <a:solidFill>
                <a:srgbClr val="FF644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546731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В.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Шаинского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66280" y="554673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ru-RU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Танича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2400" y="60346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алецких Елена\Desktop\Музыкальное путешествие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172" y="3292600"/>
            <a:ext cx="4876800" cy="30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04664"/>
            <a:ext cx="8640959" cy="2448272"/>
          </a:xfrm>
          <a:prstGeom prst="round2Diag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rgbClr val="1F497D"/>
                </a:solidFill>
              </a:rPr>
              <a:t>Ехать замечательно на плечах на папиных,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Доставать макушкою до сигнала </a:t>
            </a:r>
            <a:r>
              <a:rPr lang="ru-RU" sz="3200" dirty="0" smtClean="0">
                <a:solidFill>
                  <a:srgbClr val="1F497D"/>
                </a:solidFill>
              </a:rPr>
              <a:t>«Стоп».</a:t>
            </a:r>
            <a:endParaRPr lang="ru-RU" sz="3200" dirty="0">
              <a:solidFill>
                <a:srgbClr val="1F497D"/>
              </a:solidFill>
            </a:endParaRP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Папы даже важные </a:t>
            </a:r>
            <a:r>
              <a:rPr lang="ru-RU" sz="3200" dirty="0" smtClean="0">
                <a:solidFill>
                  <a:srgbClr val="1F497D"/>
                </a:solidFill>
              </a:rPr>
              <a:t>– </a:t>
            </a:r>
            <a:r>
              <a:rPr lang="ru-RU" sz="3200" dirty="0">
                <a:solidFill>
                  <a:srgbClr val="1F497D"/>
                </a:solidFill>
              </a:rPr>
              <a:t>все одноэтажные,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А вот так, с </a:t>
            </a:r>
            <a:r>
              <a:rPr lang="ru-RU" sz="3200" dirty="0" err="1">
                <a:solidFill>
                  <a:srgbClr val="1F497D"/>
                </a:solidFill>
              </a:rPr>
              <a:t>добавкою</a:t>
            </a:r>
            <a:r>
              <a:rPr lang="ru-RU" sz="3200" dirty="0">
                <a:solidFill>
                  <a:srgbClr val="1F497D"/>
                </a:solidFill>
              </a:rPr>
              <a:t>, </a:t>
            </a:r>
            <a:r>
              <a:rPr lang="ru-RU" sz="3200" smtClean="0">
                <a:solidFill>
                  <a:srgbClr val="1F497D"/>
                </a:solidFill>
              </a:rPr>
              <a:t>папа – </a:t>
            </a:r>
            <a:r>
              <a:rPr lang="ru-RU" sz="3200" dirty="0" smtClean="0">
                <a:solidFill>
                  <a:srgbClr val="1F497D"/>
                </a:solidFill>
              </a:rPr>
              <a:t>небоскрёб</a:t>
            </a:r>
            <a:r>
              <a:rPr lang="ru-RU" sz="3200" dirty="0">
                <a:solidFill>
                  <a:srgbClr val="1F497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49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алецких Елена\Desktop\Музыкальное путешествие\ve-nha-di-con-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493" y="3292600"/>
            <a:ext cx="5422954" cy="30468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04664"/>
            <a:ext cx="8640959" cy="2448272"/>
          </a:xfrm>
          <a:prstGeom prst="round2Diag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rgbClr val="1F497D"/>
                </a:solidFill>
              </a:rPr>
              <a:t>Неразлучные друзья, неразлучные друзья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Есть на белом свете.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Неразлучные друзья, неразлучные друзья </a:t>
            </a:r>
            <a:r>
              <a:rPr lang="ru-RU" sz="3200" dirty="0" smtClean="0">
                <a:solidFill>
                  <a:srgbClr val="1F497D"/>
                </a:solidFill>
              </a:rPr>
              <a:t>– </a:t>
            </a:r>
            <a:endParaRPr lang="ru-RU" sz="3200" dirty="0">
              <a:solidFill>
                <a:srgbClr val="1F497D"/>
              </a:solidFill>
            </a:endParaRP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Взрослые и дети!</a:t>
            </a:r>
          </a:p>
        </p:txBody>
      </p:sp>
    </p:spTree>
    <p:extLst>
      <p:ext uri="{BB962C8B-B14F-4D97-AF65-F5344CB8AC3E}">
        <p14:creationId xmlns:p14="http://schemas.microsoft.com/office/powerpoint/2010/main" val="15680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04664"/>
            <a:ext cx="8640959" cy="2448272"/>
          </a:xfrm>
          <a:prstGeom prst="round2Diag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rgbClr val="1F497D"/>
                </a:solidFill>
              </a:rPr>
              <a:t>До чего же вкусная, булка </a:t>
            </a:r>
            <a:r>
              <a:rPr lang="ru-RU" sz="3200" dirty="0" smtClean="0">
                <a:solidFill>
                  <a:srgbClr val="1F497D"/>
                </a:solidFill>
              </a:rPr>
              <a:t>калорийная.</a:t>
            </a:r>
            <a:endParaRPr lang="ru-RU" sz="3200" dirty="0">
              <a:solidFill>
                <a:srgbClr val="1F497D"/>
              </a:solidFill>
            </a:endParaRP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Постовой не сердится, </a:t>
            </a:r>
            <a:r>
              <a:rPr lang="ru-RU" sz="3200" dirty="0" smtClean="0">
                <a:solidFill>
                  <a:srgbClr val="1F497D"/>
                </a:solidFill>
              </a:rPr>
              <a:t>транспорт подождёт.</a:t>
            </a:r>
            <a:endParaRPr lang="ru-RU" sz="3200" dirty="0">
              <a:solidFill>
                <a:srgbClr val="1F497D"/>
              </a:solidFill>
            </a:endParaRP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Вот идёт по улице мама </a:t>
            </a:r>
            <a:r>
              <a:rPr lang="ru-RU" sz="3200" dirty="0" smtClean="0">
                <a:solidFill>
                  <a:srgbClr val="1F497D"/>
                </a:solidFill>
              </a:rPr>
              <a:t>двухсерийная</a:t>
            </a:r>
            <a:endParaRPr lang="ru-RU" sz="3200" dirty="0">
              <a:solidFill>
                <a:srgbClr val="1F497D"/>
              </a:solidFill>
            </a:endParaRP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И вторую серию за руку </a:t>
            </a:r>
            <a:r>
              <a:rPr lang="ru-RU" sz="3200" dirty="0" smtClean="0">
                <a:solidFill>
                  <a:srgbClr val="1F497D"/>
                </a:solidFill>
              </a:rPr>
              <a:t>ведёт!</a:t>
            </a:r>
            <a:endParaRPr lang="ru-RU" sz="3200" dirty="0">
              <a:solidFill>
                <a:srgbClr val="1F497D"/>
              </a:solidFill>
            </a:endParaRPr>
          </a:p>
        </p:txBody>
      </p:sp>
      <p:pic>
        <p:nvPicPr>
          <p:cNvPr id="3074" name="Picture 2" descr="C:\Users\Палецких Елена\Desktop\Музыкальное путешествие\e1e199d1061c69a02ce1db30f53e0c1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41" y="3292600"/>
            <a:ext cx="2925262" cy="30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04664"/>
            <a:ext cx="8640959" cy="2448272"/>
          </a:xfrm>
          <a:prstGeom prst="round2Diag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rgbClr val="1F497D"/>
                </a:solidFill>
              </a:rPr>
              <a:t>Неразлучные друзья, неразлучные друзья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Есть на белом свете.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Неразлучные друзья, неразлучные друзья </a:t>
            </a:r>
            <a:r>
              <a:rPr lang="ru-RU" sz="3200" dirty="0" smtClean="0">
                <a:solidFill>
                  <a:srgbClr val="1F497D"/>
                </a:solidFill>
              </a:rPr>
              <a:t>– </a:t>
            </a:r>
            <a:endParaRPr lang="ru-RU" sz="3200" dirty="0">
              <a:solidFill>
                <a:srgbClr val="1F497D"/>
              </a:solidFill>
            </a:endParaRP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Взрослые и дети!</a:t>
            </a:r>
          </a:p>
        </p:txBody>
      </p:sp>
      <p:pic>
        <p:nvPicPr>
          <p:cNvPr id="1026" name="Picture 2" descr="C:\Users\Палецких Елена\Desktop\Музыкальное путешествие\resolution-cartoon-illustraion-of-family-love-1600-1200-no-1-wallpaper-Vlvan2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72" y="3292600"/>
            <a:ext cx="4064000" cy="30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24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1" y="404664"/>
            <a:ext cx="8640960" cy="2448272"/>
          </a:xfrm>
          <a:prstGeom prst="round2Diag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rgbClr val="1F497D"/>
                </a:solidFill>
              </a:rPr>
              <a:t>Дети могут по морю плавать капитанами,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Докторскими каплями насморки лечить,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Управлять послушными башенными кранами,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Этому лишь только их надо научить!</a:t>
            </a:r>
          </a:p>
        </p:txBody>
      </p:sp>
      <p:pic>
        <p:nvPicPr>
          <p:cNvPr id="2050" name="Picture 2" descr="C:\Users\Палецких Елена\Desktop\thumb_img_5710ae5af0e91_resize_900_5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58" y="3292600"/>
            <a:ext cx="3742428" cy="304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04664"/>
            <a:ext cx="8640959" cy="2448272"/>
          </a:xfrm>
          <a:prstGeom prst="round2Diag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rgbClr val="1F497D"/>
                </a:solidFill>
              </a:rPr>
              <a:t>Неразлучные друзья, неразлучные друзья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Есть на белом свете.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Неразлучные друзья, неразлучные друзья </a:t>
            </a:r>
            <a:r>
              <a:rPr lang="ru-RU" sz="3200" dirty="0" smtClean="0">
                <a:solidFill>
                  <a:srgbClr val="1F497D"/>
                </a:solidFill>
              </a:rPr>
              <a:t>– </a:t>
            </a:r>
            <a:endParaRPr lang="ru-RU" sz="3200" dirty="0">
              <a:solidFill>
                <a:srgbClr val="1F497D"/>
              </a:solidFill>
            </a:endParaRP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Взрослые и дети!</a:t>
            </a:r>
          </a:p>
        </p:txBody>
      </p:sp>
      <p:pic>
        <p:nvPicPr>
          <p:cNvPr id="4098" name="Picture 2" descr="C:\Users\Палецких Елена\Desktop\Материалы к своей игре\rinKLn4j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3" y="3292600"/>
            <a:ext cx="3566306" cy="30628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51520" y="404664"/>
            <a:ext cx="8640959" cy="2448272"/>
          </a:xfrm>
          <a:prstGeom prst="round2Diag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3200" dirty="0">
                <a:solidFill>
                  <a:srgbClr val="1F497D"/>
                </a:solidFill>
              </a:rPr>
              <a:t>Неразлучные друзья, неразлучные друзья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Есть на белом свете.</a:t>
            </a: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Неразлучные друзья, неразлучные друзья </a:t>
            </a:r>
            <a:r>
              <a:rPr lang="ru-RU" sz="3200" dirty="0" smtClean="0">
                <a:solidFill>
                  <a:srgbClr val="1F497D"/>
                </a:solidFill>
              </a:rPr>
              <a:t>– </a:t>
            </a:r>
            <a:endParaRPr lang="ru-RU" sz="3200" dirty="0">
              <a:solidFill>
                <a:srgbClr val="1F497D"/>
              </a:solidFill>
            </a:endParaRPr>
          </a:p>
          <a:p>
            <a:pPr algn="l"/>
            <a:r>
              <a:rPr lang="ru-RU" sz="3200" dirty="0">
                <a:solidFill>
                  <a:srgbClr val="1F497D"/>
                </a:solidFill>
              </a:rPr>
              <a:t>Взрослые и дети!</a:t>
            </a:r>
          </a:p>
        </p:txBody>
      </p:sp>
      <p:pic>
        <p:nvPicPr>
          <p:cNvPr id="2051" name="Picture 3" descr="C:\Users\Палецких Елена\Desktop\Музыкальное путешествие\f8ecd435f4b8fbac4a0358194446000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0975" y="3292600"/>
            <a:ext cx="3162051" cy="22181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rId3" action="ppaction://hlinkpres?slideindex=20&amp;slidetitle=Презентация PowerPoint" highlightClick="1"/>
          </p:cNvPr>
          <p:cNvSpPr/>
          <p:nvPr/>
        </p:nvSpPr>
        <p:spPr>
          <a:xfrm>
            <a:off x="3671900" y="5877272"/>
            <a:ext cx="1800200" cy="576064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1F497D"/>
                </a:solidFill>
              </a:rPr>
              <a:t>3</a:t>
            </a:r>
            <a:r>
              <a:rPr lang="ru-RU" sz="3200" dirty="0" smtClean="0">
                <a:solidFill>
                  <a:srgbClr val="1F497D"/>
                </a:solidFill>
              </a:rPr>
              <a:t> раунд</a:t>
            </a:r>
            <a:endParaRPr lang="ru-RU" sz="3200" dirty="0">
              <a:solidFill>
                <a:srgbClr val="1F497D"/>
              </a:solidFill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8790614" y="0"/>
            <a:ext cx="360000" cy="360000"/>
          </a:xfrm>
          <a:prstGeom prst="actionButtonBlank">
            <a:avLst/>
          </a:prstGeom>
          <a:solidFill>
            <a:srgbClr val="FF0000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Крест 8"/>
          <p:cNvSpPr/>
          <p:nvPr/>
        </p:nvSpPr>
        <p:spPr>
          <a:xfrm rot="2700000">
            <a:off x="8880614" y="90000"/>
            <a:ext cx="180000" cy="180000"/>
          </a:xfrm>
          <a:prstGeom prst="plus">
            <a:avLst>
              <a:gd name="adj" fmla="val 43494"/>
            </a:avLst>
          </a:prstGeom>
          <a:solidFill>
            <a:srgbClr val="FFFFFF"/>
          </a:solidFill>
          <a:ln w="6350" cap="flat" cmpd="sng" algn="ctr">
            <a:solidFill>
              <a:srgbClr val="5F5F5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790614" y="0"/>
            <a:ext cx="360000" cy="360000"/>
          </a:xfrm>
          <a:prstGeom prst="actionButtonBlank">
            <a:avLst/>
          </a:prstGeom>
          <a:noFill/>
          <a:ln w="635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4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176</Words>
  <Application>Microsoft Office PowerPoint</Application>
  <PresentationFormat>Экран (4:3)</PresentationFormat>
  <Paragraphs>33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Палецких Елена</dc:creator>
  <cp:lastModifiedBy>Палецких Елена</cp:lastModifiedBy>
  <cp:revision>20</cp:revision>
  <dcterms:created xsi:type="dcterms:W3CDTF">2018-02-11T14:56:52Z</dcterms:created>
  <dcterms:modified xsi:type="dcterms:W3CDTF">2018-04-05T18:32:35Z</dcterms:modified>
</cp:coreProperties>
</file>